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5167-9EEF-4581-E5A1-700EA85CF132}"/>
              </a:ext>
            </a:extLst>
          </p:cNvPr>
          <p:cNvSpPr txBox="1"/>
          <p:nvPr/>
        </p:nvSpPr>
        <p:spPr>
          <a:xfrm>
            <a:off x="5985781" y="3831021"/>
            <a:ext cx="57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Brian Waweru,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Hellen Mwaniki,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Jesicah Mutiso,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Pamela Godia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ECA3-88A3-A7A2-B1CD-7A3978784D6F}"/>
              </a:ext>
            </a:extLst>
          </p:cNvPr>
          <p:cNvSpPr txBox="1"/>
          <p:nvPr/>
        </p:nvSpPr>
        <p:spPr>
          <a:xfrm>
            <a:off x="6064468" y="5418113"/>
            <a:ext cx="50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Science Capstone </a:t>
            </a:r>
            <a:r>
              <a:rPr lang="en-US" dirty="0"/>
              <a:t>– August 2025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99032"/>
            <a:ext cx="8324089" cy="4166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businesses struggle with providing 24/7 customer service due to limited staff availability and high </a:t>
            </a:r>
            <a:r>
              <a:rPr lang="en-GB"/>
              <a:t>costs.</a:t>
            </a:r>
            <a:br>
              <a:rPr lang="en-GB"/>
            </a:br>
            <a:endParaRPr lang="en-GB" dirty="0"/>
          </a:p>
          <a:p>
            <a:pPr marL="0" indent="0">
              <a:buNone/>
            </a:pPr>
            <a:r>
              <a:rPr lang="en-GB" sz="2800" b="1" dirty="0"/>
              <a:t>OBJECTIVES:</a:t>
            </a:r>
          </a:p>
          <a:p>
            <a:r>
              <a:rPr lang="en-GB" dirty="0"/>
              <a:t>Create a conversational AI for handling customer inquiries</a:t>
            </a:r>
          </a:p>
          <a:p>
            <a:r>
              <a:rPr lang="en-GB" dirty="0"/>
              <a:t>Train a model on real-world chat data</a:t>
            </a:r>
          </a:p>
          <a:p>
            <a:r>
              <a:rPr lang="en-GB" dirty="0"/>
              <a:t>Deploy the chatbot using Streamlit for accessibility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486</Words>
  <Application>Microsoft Office PowerPoint</Application>
  <PresentationFormat>Widescreen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Wingdings</vt:lpstr>
      <vt:lpstr>Custom</vt:lpstr>
      <vt:lpstr>Multi-lingual Chatbot for e-commerce start-up venturing in the Kenyan Market</vt:lpstr>
      <vt:lpstr>Introduction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2025-07-24T19:55:49Z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